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80"/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3" autoAdjust="0"/>
    <p:restoredTop sz="94660"/>
  </p:normalViewPr>
  <p:slideViewPr>
    <p:cSldViewPr snapToGrid="0">
      <p:cViewPr>
        <p:scale>
          <a:sx n="180" d="100"/>
          <a:sy n="180" d="100"/>
        </p:scale>
        <p:origin x="144" y="144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05FA5-C544-437E-9A6F-45AB5939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" y="414938"/>
            <a:ext cx="399214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65E41-C7C1-4D0A-BD8F-23AB2D30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8" y="414938"/>
            <a:ext cx="39775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F12267-9CF7-4FAD-B036-DA1E19AD3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06612"/>
              </p:ext>
            </p:extLst>
          </p:nvPr>
        </p:nvGraphicFramePr>
        <p:xfrm>
          <a:off x="25125" y="94076"/>
          <a:ext cx="9073432" cy="5006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2774329639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0-255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的原图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0-1(ToTensor)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缩放后的图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Normalization+ToPILImage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分布图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图像显示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109589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单通道分布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14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8129123-4252-42D6-9326-6F4623D4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1" y="476479"/>
            <a:ext cx="2106268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B27BA-584F-4065-8A19-616E3A38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85" y="476479"/>
            <a:ext cx="204788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16F7D-621A-48AE-A3A5-08351FFD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2" y="1990866"/>
            <a:ext cx="1917970" cy="151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1DED6B-5AEA-4D5D-8AEC-E6FF54CD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27" y="483743"/>
            <a:ext cx="2118125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7540E4-CBEC-4E33-BA14-77C5F61F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89" y="2000327"/>
            <a:ext cx="1890000" cy="151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082BC5-045B-4A20-A6B7-ECCFD23C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865" y="3609665"/>
            <a:ext cx="1987414" cy="147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211FC2-260A-46C7-9207-934E56027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02" y="1990866"/>
            <a:ext cx="1888467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40E13A-E721-4A5B-B7CD-B9FB27BA3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74" y="3585063"/>
            <a:ext cx="1986255" cy="147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D9585F-1022-4797-BAB3-175311413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1999" y="3624911"/>
            <a:ext cx="1999496" cy="147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C5D97-0672-4633-8FE4-0EC81E608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039" y="483743"/>
            <a:ext cx="2021845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7F976F-231D-4B08-A5A1-EDB9AD07E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816" y="3585063"/>
            <a:ext cx="1899851" cy="147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B668B-1608-4E1D-BBB3-6960AA5357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976" y="2026749"/>
            <a:ext cx="1917970" cy="1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707156D-1BE1-4D0D-86FD-80898CF36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0107"/>
              </p:ext>
            </p:extLst>
          </p:nvPr>
        </p:nvGraphicFramePr>
        <p:xfrm>
          <a:off x="28024" y="52700"/>
          <a:ext cx="6856685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A101CF4-5625-4088-BD06-382C9211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3" y="537940"/>
            <a:ext cx="2112354" cy="1557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12660-6793-40EE-9694-CE3DFAA46800}"/>
              </a:ext>
            </a:extLst>
          </p:cNvPr>
          <p:cNvSpPr txBox="1"/>
          <p:nvPr/>
        </p:nvSpPr>
        <p:spPr>
          <a:xfrm>
            <a:off x="5009859" y="362126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track_running_stats=True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AD23F-7CE4-46BC-92E2-8665A01FA7A6}"/>
              </a:ext>
            </a:extLst>
          </p:cNvPr>
          <p:cNvSpPr txBox="1"/>
          <p:nvPr/>
        </p:nvSpPr>
        <p:spPr>
          <a:xfrm>
            <a:off x="2744880" y="325340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track_running_stats=False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0D0154-67F4-4FFA-9A4A-214CEA4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7"/>
          <a:stretch/>
        </p:blipFill>
        <p:spPr>
          <a:xfrm>
            <a:off x="2469936" y="577570"/>
            <a:ext cx="2177822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42D440-9BD0-4CE6-B6AB-2BC6B43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97" y="617743"/>
            <a:ext cx="2150288" cy="1620000"/>
          </a:xfrm>
          <a:prstGeom prst="rect">
            <a:avLst/>
          </a:prstGeom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74D28486-EACF-46A9-BDF6-82C77A90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89575"/>
              </p:ext>
            </p:extLst>
          </p:nvPr>
        </p:nvGraphicFramePr>
        <p:xfrm>
          <a:off x="3787228" y="2516212"/>
          <a:ext cx="4639938" cy="257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Imagenet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Hotdogs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4FE9886-0805-44C8-AC1D-C25EF68B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61" y="3197645"/>
            <a:ext cx="2112354" cy="15576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57477A-C13E-455D-8273-25CBA3254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4" y="3239825"/>
            <a:ext cx="2146004" cy="1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46F3A62-39B5-49D7-B9BC-4186C408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45763"/>
              </p:ext>
            </p:extLst>
          </p:nvPr>
        </p:nvGraphicFramePr>
        <p:xfrm>
          <a:off x="1827482" y="1202568"/>
          <a:ext cx="4639938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标签重用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冻结特征层只训练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fc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FEDE05-38DB-4D39-975C-276D4D5F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07" y="1720192"/>
            <a:ext cx="2192740" cy="16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7EC4DB-3530-43DD-A1B5-660E405E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29" y="1785257"/>
            <a:ext cx="2109806" cy="1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5D77DF2-FB5A-46AC-9BA7-4C59F0C6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98212"/>
              </p:ext>
            </p:extLst>
          </p:nvPr>
        </p:nvGraphicFramePr>
        <p:xfrm>
          <a:off x="1508669" y="498375"/>
          <a:ext cx="5585814" cy="4440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参数组1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参数组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829957"/>
                  </a:ext>
                </a:extLst>
              </a:tr>
            </a:tbl>
          </a:graphicData>
        </a:graphic>
      </p:graphicFrame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0081C4D-80FA-415F-97B6-17D4011C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89" y="941722"/>
            <a:ext cx="25435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DC14EE2-84F1-48BF-B0EA-DCB33968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7" y="2990755"/>
            <a:ext cx="25088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75A60D33-A537-4508-94D6-389CFE0F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955970"/>
            <a:ext cx="2509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在这里插入图片描述">
            <a:extLst>
              <a:ext uri="{FF2B5EF4-FFF2-40B4-BE49-F238E27FC236}">
                <a16:creationId xmlns:a16="http://schemas.microsoft.com/office/drawing/2014/main" id="{F6F5C20C-08C0-4438-A2F0-1BA4054F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2947430"/>
            <a:ext cx="2514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9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06B6A1B-83B3-7641-80D2-B8450674F9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42082"/>
                  </p:ext>
                </p:extLst>
              </p:nvPr>
            </p:nvGraphicFramePr>
            <p:xfrm>
              <a:off x="148560" y="316912"/>
              <a:ext cx="401671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6716">
                      <a:extLst>
                        <a:ext uri="{9D8B030D-6E8A-4147-A177-3AD203B41FA5}">
                          <a16:colId xmlns:a16="http://schemas.microsoft.com/office/drawing/2014/main" val="2383307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100" b="0" i="0">
                              <a:latin typeface="Microsoft YaHei Light" panose="020B0503020204020204" pitchFamily="34" charset="-122"/>
                              <a:ea typeface="Microsoft YaHei Light" panose="020B0503020204020204" pitchFamily="34" charset="-122"/>
                            </a:rPr>
                            <a:t>输入：</a:t>
                          </a:r>
                          <a14:m>
                            <m:oMath xmlns:m="http://schemas.openxmlformats.org/officeDocument/2006/math">
                              <a:fld id="{825F15A7-03F4-43D7-82C5-3E23DA2F108C}" type="mathplaceholder">
                                <a:rPr lang="zh-CN" altLang="en-US" sz="1100" b="0" i="1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a:t>在此处键入公式。</a:t>
                              </a:fld>
                            </m:oMath>
                          </a14:m>
                          <a:endParaRPr lang="en-US" altLang="zh-CN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81157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5494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375006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06B6A1B-83B3-7641-80D2-B8450674F9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42082"/>
                  </p:ext>
                </p:extLst>
              </p:nvPr>
            </p:nvGraphicFramePr>
            <p:xfrm>
              <a:off x="148560" y="316912"/>
              <a:ext cx="401671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6716">
                      <a:extLst>
                        <a:ext uri="{9D8B030D-6E8A-4147-A177-3AD203B41FA5}">
                          <a16:colId xmlns:a16="http://schemas.microsoft.com/office/drawing/2014/main" val="2383307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157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5494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375006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F7DF50D-C23A-1949-82CE-BDE36EA5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39" y="92208"/>
            <a:ext cx="4234362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3122</TotalTime>
  <Words>1883</Words>
  <Application>Microsoft Macintosh PowerPoint</Application>
  <PresentationFormat>全屏显示(16:9)</PresentationFormat>
  <Paragraphs>255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宋体</vt:lpstr>
      <vt:lpstr>微软雅黑</vt:lpstr>
      <vt:lpstr>Microsoft YaHei Light</vt:lpstr>
      <vt:lpstr>Arial</vt:lpstr>
      <vt:lpstr>Calibri</vt:lpstr>
      <vt:lpstr>Calibri Light</vt:lpstr>
      <vt:lpstr>Cambria Math</vt:lpstr>
      <vt:lpstr>Consolas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huang shan</cp:lastModifiedBy>
  <cp:revision>246</cp:revision>
  <dcterms:created xsi:type="dcterms:W3CDTF">2021-07-06T03:39:58Z</dcterms:created>
  <dcterms:modified xsi:type="dcterms:W3CDTF">2022-03-04T05:23:41Z</dcterms:modified>
</cp:coreProperties>
</file>